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7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7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329" r:id="rId144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3043EC5-8C7F-436E-B330-6F9B24DC29A4}">
  <a:tblStyle styleId="{73043EC5-8C7F-436E-B330-6F9B24DC29A4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92427BB3-9BCB-4042-A8EA-C46B5A501D03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617024FA-6BCF-4176-A457-480336C88C0E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1C130674-43A8-4ACB-B0BE-F0F0153F2F3D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265426E6-9705-4D1C-BA35-69EEEAB12484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144" Type="http://schemas.openxmlformats.org/officeDocument/2006/relationships/slide" Target="slides/slide74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7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2" name="Shape 4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3" name="Google Shape;4333;p7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34" name="Google Shape;4334;p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31.png"/><Relationship Id="rId3" Type="http://schemas.openxmlformats.org/officeDocument/2006/relationships/image" Target="../media/image25.png"/><Relationship Id="rId4" Type="http://schemas.openxmlformats.org/officeDocument/2006/relationships/image" Target="../media/image20.png"/><Relationship Id="rId5" Type="http://schemas.openxmlformats.org/officeDocument/2006/relationships/image" Target="../media/image28.png"/><Relationship Id="rId6" Type="http://schemas.openxmlformats.org/officeDocument/2006/relationships/image" Target="../media/image30.png"/><Relationship Id="rId7" Type="http://schemas.openxmlformats.org/officeDocument/2006/relationships/image" Target="../media/image22.png"/><Relationship Id="rId8" Type="http://schemas.openxmlformats.org/officeDocument/2006/relationships/image" Target="../media/image17.png"/><Relationship Id="rId9" Type="http://schemas.openxmlformats.org/officeDocument/2006/relationships/image" Target="../media/image19.png"/><Relationship Id="rId10" Type="http://schemas.openxmlformats.org/officeDocument/2006/relationships/image" Target="../media/image18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1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7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7.png"/><Relationship Id="rId4" Type="http://schemas.openxmlformats.org/officeDocument/2006/relationships/image" Target="../media/image16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3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0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4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.png"/><Relationship Id="rId3" Type="http://schemas.openxmlformats.org/officeDocument/2006/relationships/image" Target="../media/image15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22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55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14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8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66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8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53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59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45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28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38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42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4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27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54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49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26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30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12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43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7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23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46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1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4.jpg"/><Relationship Id="rId2" Type="http://schemas.openxmlformats.org/officeDocument/2006/relationships/image" Target="../media/image32.png"/><Relationship Id="rId3" Type="http://schemas.openxmlformats.org/officeDocument/2006/relationships/image" Target="../media/image37.png"/><Relationship Id="rId4" Type="http://schemas.openxmlformats.org/officeDocument/2006/relationships/image" Target="../media/image36.png"/><Relationship Id="rId5" Type="http://schemas.openxmlformats.org/officeDocument/2006/relationships/image" Target="../media/image33.jpg"/><Relationship Id="rId6" Type="http://schemas.openxmlformats.org/officeDocument/2006/relationships/image" Target="../media/image35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51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60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16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61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46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57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17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3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9.jpg"/><Relationship Id="rId2" Type="http://schemas.openxmlformats.org/officeDocument/2006/relationships/image" Target="../media/image38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39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40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41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5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20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31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3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19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0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32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33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25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34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2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36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9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56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48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65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58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26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44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63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13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15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21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47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6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64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35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11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24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29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10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62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52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148.png"/></Relationships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5" name="Shape 4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6" name="Google Shape;4336;p630"/>
          <p:cNvSpPr txBox="1"/>
          <p:nvPr>
            <p:ph idx="1" type="body"/>
          </p:nvPr>
        </p:nvSpPr>
        <p:spPr>
          <a:xfrm>
            <a:off x="457200" y="1200150"/>
            <a:ext cx="37980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zh-CN" sz="2400"/>
              <a:t>Six distinct regions</a:t>
            </a:r>
            <a:endParaRPr sz="2400"/>
          </a:p>
          <a:p>
            <a:pPr indent="-3810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zh-CN" sz="2400"/>
              <a:t>Colorado River - subsistence farming</a:t>
            </a:r>
            <a:endParaRPr sz="2400"/>
          </a:p>
          <a:p>
            <a:pPr indent="-3810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zh-CN" sz="2400"/>
              <a:t>Southern - complex chiefdoms</a:t>
            </a:r>
            <a:endParaRPr sz="2400"/>
          </a:p>
          <a:p>
            <a:pPr indent="-3810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zh-CN" sz="2400"/>
              <a:t>Great Basin area</a:t>
            </a:r>
            <a:endParaRPr sz="2400"/>
          </a:p>
          <a:p>
            <a:pPr indent="-3810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zh-CN" sz="2400"/>
              <a:t>Central - hunting</a:t>
            </a:r>
            <a:endParaRPr sz="2400"/>
          </a:p>
          <a:p>
            <a:pPr indent="-3810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zh-CN" sz="2400"/>
              <a:t>Northwest - woodworking</a:t>
            </a:r>
            <a:endParaRPr sz="2400"/>
          </a:p>
          <a:p>
            <a:pPr indent="-3810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zh-CN" sz="2400"/>
              <a:t>Northeast</a:t>
            </a:r>
            <a:endParaRPr sz="2400"/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zh-CN" sz="2400"/>
              <a:t>Different environments</a:t>
            </a:r>
            <a:endParaRPr sz="2400"/>
          </a:p>
          <a:p>
            <a:pPr indent="-3810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zh-CN" sz="2400"/>
              <a:t>Desert</a:t>
            </a:r>
            <a:endParaRPr sz="2400"/>
          </a:p>
          <a:p>
            <a:pPr indent="-3810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zh-CN" sz="2400"/>
              <a:t>Mountains</a:t>
            </a:r>
            <a:endParaRPr sz="2400"/>
          </a:p>
          <a:p>
            <a:pPr indent="-3810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zh-CN" sz="2400"/>
              <a:t>Coastal</a:t>
            </a:r>
            <a:endParaRPr sz="2400"/>
          </a:p>
        </p:txBody>
      </p:sp>
      <p:sp>
        <p:nvSpPr>
          <p:cNvPr id="4337" name="Google Shape;4337;p630"/>
          <p:cNvSpPr txBox="1"/>
          <p:nvPr>
            <p:ph type="title"/>
          </p:nvPr>
        </p:nvSpPr>
        <p:spPr>
          <a:xfrm>
            <a:off x="457200" y="9991"/>
            <a:ext cx="8229600" cy="6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zh-CN"/>
              <a:t>California</a:t>
            </a:r>
            <a:endParaRPr/>
          </a:p>
        </p:txBody>
      </p:sp>
      <p:pic>
        <p:nvPicPr>
          <p:cNvPr id="4338" name="Google Shape;4338;p6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19722" y="1241070"/>
            <a:ext cx="3559425" cy="35483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